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5" r:id="rId1"/>
  </p:sldMasterIdLst>
  <p:notesMasterIdLst>
    <p:notesMasterId r:id="rId9"/>
  </p:notesMasterIdLst>
  <p:handoutMasterIdLst>
    <p:handoutMasterId r:id="rId10"/>
  </p:handoutMasterIdLst>
  <p:sldIdLst>
    <p:sldId id="258" r:id="rId2"/>
    <p:sldId id="2041" r:id="rId3"/>
    <p:sldId id="2054" r:id="rId4"/>
    <p:sldId id="2049" r:id="rId5"/>
    <p:sldId id="2052" r:id="rId6"/>
    <p:sldId id="2053" r:id="rId7"/>
    <p:sldId id="204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7287" userDrawn="1">
          <p15:clr>
            <a:srgbClr val="A4A3A4"/>
          </p15:clr>
        </p15:guide>
        <p15:guide id="3" pos="2048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393" userDrawn="1">
          <p15:clr>
            <a:srgbClr val="A4A3A4"/>
          </p15:clr>
        </p15:guide>
        <p15:guide id="10" orient="horz" pos="5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0E0F"/>
    <a:srgbClr val="D9D9D8"/>
    <a:srgbClr val="F3F3F3"/>
    <a:srgbClr val="B4B4B5"/>
    <a:srgbClr val="B3B4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1"/>
    <p:restoredTop sz="95439"/>
  </p:normalViewPr>
  <p:slideViewPr>
    <p:cSldViewPr snapToGrid="0" snapToObjects="1" showGuides="1">
      <p:cViewPr>
        <p:scale>
          <a:sx n="50" d="100"/>
          <a:sy n="50" d="100"/>
        </p:scale>
        <p:origin x="-91" y="-792"/>
      </p:cViewPr>
      <p:guideLst>
        <p:guide orient="horz" pos="2160"/>
        <p:guide orient="horz" pos="346"/>
        <p:guide orient="horz" pos="3974"/>
        <p:guide orient="horz" pos="504"/>
        <p:guide pos="7287"/>
        <p:guide pos="2048"/>
        <p:guide pos="3840"/>
        <p:guide pos="5518"/>
        <p:guide pos="2139"/>
        <p:guide pos="3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34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46367838-CB9E-1C4E-B6E3-A78C0BA007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 dirty="0">
              <a:latin typeface="Open Sans Light" panose="020B0306030504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04E375D-1A8F-9F4D-8CC8-BAE8A5E919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18E09-BFC9-6B48-96B7-BE5177A01D51}" type="datetimeFigureOut">
              <a:rPr lang="es-ES_tradnl" smtClean="0">
                <a:latin typeface="Open Sans Light" panose="020B0306030504020204" pitchFamily="34" charset="0"/>
              </a:rPr>
              <a:t>18/04/2020</a:t>
            </a:fld>
            <a:endParaRPr lang="es-ES_tradnl" dirty="0">
              <a:latin typeface="Open Sans Light" panose="020B0306030504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5E7A4FF-704A-954D-BC9C-F371462E0F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 dirty="0">
              <a:latin typeface="Open Sans Light" panose="020B03060305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B4880EF-7252-FC47-A361-5A3684F19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F8D33-B625-EE45-B94F-4FC0DF67D7D4}" type="slidenum">
              <a:rPr lang="es-ES_tradnl" smtClean="0">
                <a:latin typeface="Open Sans Light" panose="020B0306030504020204" pitchFamily="34" charset="0"/>
              </a:rPr>
              <a:t>‹#›</a:t>
            </a:fld>
            <a:endParaRPr lang="es-ES_tradnl" dirty="0"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0752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88EDFB7E-8A14-5F4A-A8BC-FEC574E653A4}" type="datetimeFigureOut">
              <a:rPr lang="en-US" smtClean="0"/>
              <a:pPr/>
              <a:t>4/18/2020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reative Break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>
            <a:extLst>
              <a:ext uri="{FF2B5EF4-FFF2-40B4-BE49-F238E27FC236}">
                <a16:creationId xmlns:a16="http://schemas.microsoft.com/office/drawing/2014/main" xmlns="" id="{48E6AD12-F73E-6146-90A6-A402D6022C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pen Sans Light" panose="020B0306030504020204" pitchFamily="34" charset="0"/>
                <a:ea typeface="Roboto Regular" charset="0"/>
                <a:cs typeface="Open Sans Light" panose="020B0306030504020204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1306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pen Sans Light" panose="020B0306030504020204" pitchFamily="34" charset="0"/>
                <a:ea typeface="Roboto Regular" charset="0"/>
                <a:cs typeface="Open Sans Light" panose="020B0306030504020204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040165"/>
      </p:ext>
    </p:extLst>
  </p:cSld>
  <p:clrMapOvr>
    <a:masterClrMapping/>
  </p:clrMapOvr>
  <p:transition advClick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AA460F26-7FCD-A341-BAD0-EE9BE5081201}"/>
              </a:ext>
            </a:extLst>
          </p:cNvPr>
          <p:cNvSpPr/>
          <p:nvPr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xmlns="" id="{175CD7A9-E177-EC4A-AD93-D5EC6334DAD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2334287" y="1549792"/>
            <a:ext cx="2121468" cy="3758416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pen Sans Light" panose="020B0306030504020204" pitchFamily="34" charset="0"/>
                <a:ea typeface="Roboto Regular" charset="0"/>
                <a:cs typeface="Open Sans Light" panose="020B0306030504020204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74632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2E080AC1-2061-504C-B6AD-CFE3A9ACD18F}"/>
              </a:ext>
            </a:extLst>
          </p:cNvPr>
          <p:cNvSpPr/>
          <p:nvPr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xmlns="" id="{320510A6-CFA1-B949-A389-23542C07A0AF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1864986" y="2068456"/>
            <a:ext cx="3801295" cy="2454592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pen Sans Light" panose="020B0306030504020204" pitchFamily="34" charset="0"/>
                <a:ea typeface="Roboto Regular" charset="0"/>
                <a:cs typeface="Open Sans Light" panose="020B0306030504020204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786245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 xmlns="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F5B42C45-7FF0-694C-8513-213875DFC3B7}"/>
              </a:ext>
            </a:extLst>
          </p:cNvPr>
          <p:cNvSpPr/>
          <p:nvPr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Picture Placeholder 13"/>
          <p:cNvSpPr>
            <a:spLocks noGrp="1" noChangeAspect="1"/>
          </p:cNvSpPr>
          <p:nvPr>
            <p:ph type="pic" sz="quarter" idx="14"/>
          </p:nvPr>
        </p:nvSpPr>
        <p:spPr>
          <a:xfrm>
            <a:off x="6507352" y="2014017"/>
            <a:ext cx="3925802" cy="22209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pen Sans Light" panose="020B0306030504020204" pitchFamily="34" charset="0"/>
                <a:ea typeface="Roboto Regular" charset="0"/>
                <a:cs typeface="Open Sans Light" panose="020B0306030504020204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539094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 xmlns="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735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TIF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CD3A2186-74A7-4D49-97B1-72D8AFBC1C62}"/>
              </a:ext>
            </a:extLst>
          </p:cNvPr>
          <p:cNvSpPr/>
          <p:nvPr userDrawn="1"/>
        </p:nvSpPr>
        <p:spPr>
          <a:xfrm>
            <a:off x="1510151" y="1240471"/>
            <a:ext cx="9171701" cy="44121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699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35EF88C4-BD4C-6B4F-8E97-850FB8BDB1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1016" y="861588"/>
            <a:ext cx="5237159" cy="52126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0">
            <a:solidFill>
              <a:schemeClr val="bg2"/>
            </a:solidFill>
          </a:ln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pen Sans Light" panose="020B0306030504020204" pitchFamily="34" charset="0"/>
                <a:ea typeface="Roboto Regular" charset="0"/>
                <a:cs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EF2CC63-413D-C44C-8B5F-FDED49DF674A}"/>
              </a:ext>
            </a:extLst>
          </p:cNvPr>
          <p:cNvSpPr/>
          <p:nvPr userDrawn="1"/>
        </p:nvSpPr>
        <p:spPr>
          <a:xfrm>
            <a:off x="6608618" y="533890"/>
            <a:ext cx="5043052" cy="581149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extLst mod="1">
    <p:ext uri="{DCECCB84-F9BA-43D5-87BE-67443E8EF086}">
      <p15:sldGuideLst xmlns:p15="http://schemas.microsoft.com/office/powerpoint/2012/main" xmlns="">
        <p15:guide id="1" pos="5745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Title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559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General Slid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55984FA8-7054-6B42-8932-F58A776A8587}"/>
              </a:ext>
            </a:extLst>
          </p:cNvPr>
          <p:cNvSpPr/>
          <p:nvPr userDrawn="1"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243F5BF-112A-4F40-87E2-08EABD910DBC}"/>
              </a:ext>
            </a:extLst>
          </p:cNvPr>
          <p:cNvSpPr/>
          <p:nvPr userDrawn="1"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037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6A5237E9-BB5C-0D44-A48A-9D6BB4F6AD22}"/>
              </a:ext>
            </a:extLst>
          </p:cNvPr>
          <p:cNvSpPr/>
          <p:nvPr userDrawn="1"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8581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73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PTIF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CD3A2186-74A7-4D49-97B1-72D8AFBC1C62}"/>
              </a:ext>
            </a:extLst>
          </p:cNvPr>
          <p:cNvSpPr/>
          <p:nvPr/>
        </p:nvSpPr>
        <p:spPr>
          <a:xfrm>
            <a:off x="1510151" y="1240471"/>
            <a:ext cx="9171701" cy="44121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D3A2186-74A7-4D49-97B1-72D8AFBC1C62}"/>
              </a:ext>
            </a:extLst>
          </p:cNvPr>
          <p:cNvSpPr/>
          <p:nvPr userDrawn="1"/>
        </p:nvSpPr>
        <p:spPr>
          <a:xfrm>
            <a:off x="1510151" y="1240471"/>
            <a:ext cx="9171701" cy="44121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6992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l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35EF88C4-BD4C-6B4F-8E97-850FB8BDB1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1016" y="861588"/>
            <a:ext cx="5237159" cy="52126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0">
            <a:solidFill>
              <a:schemeClr val="bg2"/>
            </a:solidFill>
          </a:ln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Open Sans Light" panose="020B0306030504020204" pitchFamily="34" charset="0"/>
                <a:ea typeface="Roboto Regular" charset="0"/>
                <a:cs typeface="Open Sans Light" panose="020B0306030504020204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EF2CC63-413D-C44C-8B5F-FDED49DF674A}"/>
              </a:ext>
            </a:extLst>
          </p:cNvPr>
          <p:cNvSpPr/>
          <p:nvPr/>
        </p:nvSpPr>
        <p:spPr>
          <a:xfrm>
            <a:off x="6608618" y="533890"/>
            <a:ext cx="5043052" cy="581149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EF2CC63-413D-C44C-8B5F-FDED49DF674A}"/>
              </a:ext>
            </a:extLst>
          </p:cNvPr>
          <p:cNvSpPr/>
          <p:nvPr userDrawn="1"/>
        </p:nvSpPr>
        <p:spPr>
          <a:xfrm>
            <a:off x="6608618" y="533890"/>
            <a:ext cx="5043052" cy="581149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5745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itle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5595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ansi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xmlns="" id="{0D1A78A9-4710-874F-98DF-A8DEA9C007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Open Sans Light" panose="020B030603050402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xmlns="" id="{9323D75A-5F99-1A48-8EF0-96EDEC1AA9CB}"/>
              </a:ext>
            </a:extLst>
          </p:cNvPr>
          <p:cNvSpPr/>
          <p:nvPr/>
        </p:nvSpPr>
        <p:spPr>
          <a:xfrm>
            <a:off x="1109272" y="858186"/>
            <a:ext cx="10013429" cy="51716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General Slid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55984FA8-7054-6B42-8932-F58A776A8587}"/>
              </a:ext>
            </a:extLst>
          </p:cNvPr>
          <p:cNvSpPr/>
          <p:nvPr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5984FA8-7054-6B42-8932-F58A776A8587}"/>
              </a:ext>
            </a:extLst>
          </p:cNvPr>
          <p:cNvSpPr/>
          <p:nvPr userDrawn="1"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split orient="vert"/>
      </p:transition>
    </mc:Choice>
    <mc:Fallback>
      <p:transition spd="slow" advClick="0">
        <p:split orient="vert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243F5BF-112A-4F40-87E2-08EABD910DBC}"/>
              </a:ext>
            </a:extLst>
          </p:cNvPr>
          <p:cNvSpPr/>
          <p:nvPr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0243F5BF-112A-4F40-87E2-08EABD910DBC}"/>
              </a:ext>
            </a:extLst>
          </p:cNvPr>
          <p:cNvSpPr/>
          <p:nvPr userDrawn="1"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0376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split orient="vert"/>
      </p:transition>
    </mc:Choice>
    <mc:Fallback>
      <p:transition spd="slow" advClick="0">
        <p:split orient="vert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6A5237E9-BB5C-0D44-A48A-9D6BB4F6AD22}"/>
              </a:ext>
            </a:extLst>
          </p:cNvPr>
          <p:cNvSpPr/>
          <p:nvPr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A5237E9-BB5C-0D44-A48A-9D6BB4F6AD22}"/>
              </a:ext>
            </a:extLst>
          </p:cNvPr>
          <p:cNvSpPr/>
          <p:nvPr userDrawn="1"/>
        </p:nvSpPr>
        <p:spPr>
          <a:xfrm>
            <a:off x="650669" y="571500"/>
            <a:ext cx="10907486" cy="57313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85816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split orient="vert"/>
      </p:transition>
    </mc:Choice>
    <mc:Fallback>
      <p:transition spd="slow" advClick="0">
        <p:split orient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B50CD552-C10E-614A-B810-77E320220E26}" type="datetimeFigureOut">
              <a:rPr lang="en-US" smtClean="0"/>
              <a:pPr/>
              <a:t>4/18/2020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55" r:id="rId16"/>
    <p:sldLayoutId id="2147483670" r:id="rId17"/>
    <p:sldLayoutId id="2147483669" r:id="rId18"/>
    <p:sldLayoutId id="2147483673" r:id="rId19"/>
    <p:sldLayoutId id="2147483662" r:id="rId20"/>
    <p:sldLayoutId id="2147483671" r:id="rId21"/>
    <p:sldLayoutId id="2147483674" r:id="rId22"/>
    <p:sldLayoutId id="2147483672" r:id="rId23"/>
  </p:sldLayoutIdLst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xmlns="" id="{A90D9147-49C0-6A4B-9222-A40E04CA3632}"/>
              </a:ext>
            </a:extLst>
          </p:cNvPr>
          <p:cNvSpPr txBox="1"/>
          <p:nvPr/>
        </p:nvSpPr>
        <p:spPr>
          <a:xfrm>
            <a:off x="1981442" y="1830566"/>
            <a:ext cx="8240239" cy="227241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8500"/>
              </a:lnSpc>
            </a:pPr>
            <a:r>
              <a:rPr lang="en-US" sz="6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WISATA LAMPUNG</a:t>
            </a:r>
          </a:p>
          <a:p>
            <a:pPr algn="ctr">
              <a:lnSpc>
                <a:spcPts val="8500"/>
              </a:lnSpc>
            </a:pP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(Mobile Computing)</a:t>
            </a:r>
            <a:endParaRPr lang="en-US" sz="3600" b="1" dirty="0">
              <a:solidFill>
                <a:schemeClr val="tx2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6A40143-7CCE-A147-85B9-107C026EA7EB}"/>
              </a:ext>
            </a:extLst>
          </p:cNvPr>
          <p:cNvSpPr txBox="1"/>
          <p:nvPr/>
        </p:nvSpPr>
        <p:spPr>
          <a:xfrm>
            <a:off x="3423373" y="4403520"/>
            <a:ext cx="53641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Wellica</a:t>
            </a:r>
            <a:r>
              <a:rPr lang="es-ES_tradnl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s-ES_tradnl" sz="2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Gustia</a:t>
            </a:r>
            <a:r>
              <a:rPr lang="es-ES_tradnl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s-ES_tradnl" sz="2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Putri</a:t>
            </a:r>
            <a:r>
              <a:rPr lang="es-ES_tradnl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(1715061014)</a:t>
            </a:r>
          </a:p>
          <a:p>
            <a:pPr algn="ctr"/>
            <a:r>
              <a:rPr lang="es-ES_tradnl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Yolanda </a:t>
            </a:r>
            <a:r>
              <a:rPr lang="es-ES_tradnl" sz="2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Cici</a:t>
            </a:r>
            <a:r>
              <a:rPr lang="es-ES_tradnl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Aprilia (1755061003)</a:t>
            </a:r>
            <a:endParaRPr lang="es-ES_tradnl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5466362-2756-9741-8C0C-026417C1D137}"/>
              </a:ext>
            </a:extLst>
          </p:cNvPr>
          <p:cNvSpPr txBox="1"/>
          <p:nvPr/>
        </p:nvSpPr>
        <p:spPr>
          <a:xfrm>
            <a:off x="623887" y="800100"/>
            <a:ext cx="10944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Wisata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Lampung</a:t>
            </a:r>
            <a:endParaRPr lang="en-US" sz="3600" b="1" dirty="0">
              <a:solidFill>
                <a:schemeClr val="tx2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602931" y="1921182"/>
            <a:ext cx="89861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Wisata</a:t>
            </a:r>
            <a:r>
              <a:rPr lang="en-US" sz="2800" dirty="0" smtClean="0"/>
              <a:t> Lampung </a:t>
            </a:r>
            <a:r>
              <a:rPr lang="en-US" sz="2800" dirty="0" err="1" smtClean="0"/>
              <a:t>merupakan</a:t>
            </a:r>
            <a:r>
              <a:rPr lang="en-US" sz="2800" dirty="0" smtClean="0"/>
              <a:t> </a:t>
            </a:r>
            <a:r>
              <a:rPr lang="en-US" sz="2800" dirty="0" err="1" smtClean="0"/>
              <a:t>sebuah</a:t>
            </a:r>
            <a:r>
              <a:rPr lang="en-US" sz="2800" dirty="0" smtClean="0"/>
              <a:t> </a:t>
            </a:r>
            <a:r>
              <a:rPr lang="en-US" sz="2800" dirty="0" err="1" smtClean="0"/>
              <a:t>aplikasi</a:t>
            </a:r>
            <a:r>
              <a:rPr lang="en-US" sz="2800" dirty="0" smtClean="0"/>
              <a:t> yang </a:t>
            </a:r>
            <a:r>
              <a:rPr lang="en-US" sz="2800" dirty="0" err="1" smtClean="0"/>
              <a:t>memberikan</a:t>
            </a:r>
            <a:r>
              <a:rPr lang="en-US" sz="2800" dirty="0" smtClean="0"/>
              <a:t> </a:t>
            </a:r>
            <a:r>
              <a:rPr lang="en-US" sz="2800" dirty="0" err="1" smtClean="0"/>
              <a:t>informasi</a:t>
            </a:r>
            <a:r>
              <a:rPr lang="en-US" sz="2800" dirty="0" smtClean="0"/>
              <a:t> </a:t>
            </a:r>
            <a:r>
              <a:rPr lang="en-US" sz="2800" dirty="0" err="1" smtClean="0"/>
              <a:t>mengenai</a:t>
            </a:r>
            <a:r>
              <a:rPr lang="en-US" sz="2800" dirty="0" smtClean="0"/>
              <a:t> </a:t>
            </a:r>
            <a:r>
              <a:rPr lang="en-US" sz="2800" dirty="0" err="1" smtClean="0"/>
              <a:t>wisata</a:t>
            </a:r>
            <a:r>
              <a:rPr lang="en-US" sz="2800" dirty="0" smtClean="0"/>
              <a:t> </a:t>
            </a:r>
            <a:r>
              <a:rPr lang="en-US" sz="2800" dirty="0" err="1" smtClean="0"/>
              <a:t>apa</a:t>
            </a:r>
            <a:r>
              <a:rPr lang="en-US" sz="2800" dirty="0" smtClean="0"/>
              <a:t> </a:t>
            </a:r>
            <a:r>
              <a:rPr lang="en-US" sz="2800" dirty="0" err="1" smtClean="0"/>
              <a:t>saja</a:t>
            </a:r>
            <a:r>
              <a:rPr lang="en-US" sz="2800" dirty="0" smtClean="0"/>
              <a:t> yang </a:t>
            </a:r>
            <a:r>
              <a:rPr lang="en-US" sz="2800" dirty="0" err="1" smtClean="0"/>
              <a:t>ada</a:t>
            </a:r>
            <a:r>
              <a:rPr lang="en-US" sz="2800" dirty="0" smtClean="0"/>
              <a:t> di </a:t>
            </a:r>
            <a:r>
              <a:rPr lang="en-US" sz="2800" dirty="0" err="1" smtClean="0"/>
              <a:t>provinsi</a:t>
            </a:r>
            <a:r>
              <a:rPr lang="en-US" sz="2800" dirty="0" smtClean="0"/>
              <a:t> Lampung. </a:t>
            </a:r>
            <a:r>
              <a:rPr lang="en-US" sz="2800" dirty="0" err="1" smtClean="0"/>
              <a:t>Pada</a:t>
            </a:r>
            <a:r>
              <a:rPr lang="en-US" sz="2800" dirty="0" smtClean="0"/>
              <a:t> </a:t>
            </a:r>
            <a:r>
              <a:rPr lang="en-US" sz="2800" dirty="0" err="1" smtClean="0"/>
              <a:t>aplikasi</a:t>
            </a:r>
            <a:r>
              <a:rPr lang="en-US" sz="2800" dirty="0" smtClean="0"/>
              <a:t> </a:t>
            </a:r>
            <a:r>
              <a:rPr lang="en-US" sz="2800" dirty="0" err="1" smtClean="0"/>
              <a:t>ini</a:t>
            </a:r>
            <a:r>
              <a:rPr lang="en-US" sz="2800" dirty="0" smtClean="0"/>
              <a:t> </a:t>
            </a:r>
            <a:r>
              <a:rPr lang="en-US" sz="2800" dirty="0" err="1" smtClean="0"/>
              <a:t>menampilkan</a:t>
            </a:r>
            <a:r>
              <a:rPr lang="en-US" sz="2800" dirty="0" smtClean="0"/>
              <a:t> dashboard </a:t>
            </a:r>
            <a:r>
              <a:rPr lang="en-US" sz="2800" dirty="0" err="1" smtClean="0"/>
              <a:t>berupa</a:t>
            </a:r>
            <a:r>
              <a:rPr lang="en-US" sz="2800" dirty="0" smtClean="0"/>
              <a:t> list </a:t>
            </a:r>
            <a:r>
              <a:rPr lang="en-US" sz="2800" dirty="0" err="1" smtClean="0"/>
              <a:t>berbagai</a:t>
            </a:r>
            <a:r>
              <a:rPr lang="en-US" sz="2800" dirty="0" smtClean="0"/>
              <a:t> </a:t>
            </a:r>
            <a:r>
              <a:rPr lang="en-US" sz="2800" dirty="0" err="1" smtClean="0"/>
              <a:t>macam</a:t>
            </a:r>
            <a:r>
              <a:rPr lang="en-US" sz="2800" dirty="0" smtClean="0"/>
              <a:t> </a:t>
            </a:r>
            <a:r>
              <a:rPr lang="en-US" sz="2800" dirty="0" err="1" smtClean="0"/>
              <a:t>wisata</a:t>
            </a:r>
            <a:r>
              <a:rPr lang="en-US" sz="2800" dirty="0" smtClean="0"/>
              <a:t> yang </a:t>
            </a:r>
            <a:r>
              <a:rPr lang="en-US" sz="2800" dirty="0" err="1" smtClean="0"/>
              <a:t>ada</a:t>
            </a:r>
            <a:r>
              <a:rPr lang="en-US" sz="2800" dirty="0" smtClean="0"/>
              <a:t> </a:t>
            </a:r>
            <a:r>
              <a:rPr lang="en-US" sz="2800" dirty="0" err="1" smtClean="0"/>
              <a:t>pada</a:t>
            </a:r>
            <a:r>
              <a:rPr lang="en-US" sz="2800" dirty="0" smtClean="0"/>
              <a:t> </a:t>
            </a:r>
            <a:r>
              <a:rPr lang="en-US" sz="2800" dirty="0" err="1" smtClean="0"/>
              <a:t>provinsi</a:t>
            </a:r>
            <a:r>
              <a:rPr lang="en-US" sz="2800" dirty="0" smtClean="0"/>
              <a:t> Lampung. List </a:t>
            </a:r>
            <a:r>
              <a:rPr lang="en-US" sz="2800" dirty="0" err="1" smtClean="0"/>
              <a:t>pada</a:t>
            </a:r>
            <a:r>
              <a:rPr lang="en-US" sz="2800" dirty="0" smtClean="0"/>
              <a:t> </a:t>
            </a:r>
            <a:r>
              <a:rPr lang="en-US" sz="2800" dirty="0" err="1" smtClean="0"/>
              <a:t>aplikasi</a:t>
            </a:r>
            <a:r>
              <a:rPr lang="en-US" sz="2800" dirty="0" smtClean="0"/>
              <a:t> </a:t>
            </a:r>
            <a:r>
              <a:rPr lang="en-US" sz="2800" dirty="0" err="1" smtClean="0"/>
              <a:t>ini</a:t>
            </a:r>
            <a:r>
              <a:rPr lang="en-US" sz="2800" dirty="0" smtClean="0"/>
              <a:t> </a:t>
            </a:r>
            <a:r>
              <a:rPr lang="en-US" sz="2800" dirty="0" err="1" smtClean="0"/>
              <a:t>menampilkan</a:t>
            </a:r>
            <a:r>
              <a:rPr lang="en-US" sz="2800" dirty="0" smtClean="0"/>
              <a:t> </a:t>
            </a:r>
            <a:r>
              <a:rPr lang="en-US" sz="2800" dirty="0" err="1" smtClean="0"/>
              <a:t>gambar</a:t>
            </a:r>
            <a:r>
              <a:rPr lang="en-US" sz="2800" dirty="0" smtClean="0"/>
              <a:t> </a:t>
            </a:r>
            <a:r>
              <a:rPr lang="en-US" sz="2800" dirty="0" err="1" smtClean="0"/>
              <a:t>beserta</a:t>
            </a:r>
            <a:r>
              <a:rPr lang="en-US" sz="2800" dirty="0" smtClean="0"/>
              <a:t> </a:t>
            </a:r>
            <a:r>
              <a:rPr lang="en-US" sz="2800" dirty="0" err="1" smtClean="0"/>
              <a:t>nama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wisata</a:t>
            </a:r>
            <a:r>
              <a:rPr lang="en-US" sz="2800" dirty="0" smtClean="0"/>
              <a:t>. </a:t>
            </a:r>
            <a:r>
              <a:rPr lang="en-US" sz="2800" dirty="0" err="1" smtClean="0"/>
              <a:t>Ketika</a:t>
            </a:r>
            <a:r>
              <a:rPr lang="en-US" sz="2800" dirty="0" smtClean="0"/>
              <a:t> </a:t>
            </a:r>
            <a:r>
              <a:rPr lang="en-US" sz="2800" dirty="0" err="1" smtClean="0"/>
              <a:t>pengguna</a:t>
            </a:r>
            <a:r>
              <a:rPr lang="en-US" sz="2800" dirty="0" smtClean="0"/>
              <a:t> </a:t>
            </a:r>
            <a:r>
              <a:rPr lang="en-US" sz="2800" dirty="0" err="1" smtClean="0"/>
              <a:t>mengklik</a:t>
            </a:r>
            <a:r>
              <a:rPr lang="en-US" sz="2800" dirty="0" smtClean="0"/>
              <a:t> </a:t>
            </a:r>
            <a:r>
              <a:rPr lang="en-US" sz="2800" dirty="0" err="1" smtClean="0"/>
              <a:t>salah</a:t>
            </a:r>
            <a:r>
              <a:rPr lang="en-US" sz="2800" dirty="0" smtClean="0"/>
              <a:t> </a:t>
            </a:r>
            <a:r>
              <a:rPr lang="en-US" sz="2800" dirty="0" err="1" smtClean="0"/>
              <a:t>satu</a:t>
            </a:r>
            <a:r>
              <a:rPr lang="en-US" sz="2800" dirty="0" smtClean="0"/>
              <a:t> </a:t>
            </a:r>
            <a:r>
              <a:rPr lang="en-US" sz="2800" dirty="0" err="1" smtClean="0"/>
              <a:t>dari</a:t>
            </a:r>
            <a:r>
              <a:rPr lang="en-US" sz="2800" dirty="0" smtClean="0"/>
              <a:t> list </a:t>
            </a:r>
            <a:r>
              <a:rPr lang="en-US" sz="2800" dirty="0" err="1" smtClean="0"/>
              <a:t>tersebut</a:t>
            </a:r>
            <a:r>
              <a:rPr lang="en-US" sz="2800" dirty="0" smtClean="0"/>
              <a:t> </a:t>
            </a:r>
            <a:r>
              <a:rPr lang="en-US" sz="2800" dirty="0" err="1" smtClean="0"/>
              <a:t>maka</a:t>
            </a:r>
            <a:r>
              <a:rPr lang="en-US" sz="2800" dirty="0" smtClean="0"/>
              <a:t> </a:t>
            </a:r>
            <a:r>
              <a:rPr lang="en-US" sz="2800" dirty="0" err="1" smtClean="0"/>
              <a:t>akan</a:t>
            </a:r>
            <a:r>
              <a:rPr lang="en-US" sz="2800" dirty="0" smtClean="0"/>
              <a:t> </a:t>
            </a:r>
            <a:r>
              <a:rPr lang="en-US" sz="2800" dirty="0" err="1" smtClean="0"/>
              <a:t>tampil</a:t>
            </a:r>
            <a:r>
              <a:rPr lang="en-US" sz="2800" dirty="0" smtClean="0"/>
              <a:t> </a:t>
            </a:r>
            <a:r>
              <a:rPr lang="en-US" sz="2800" dirty="0" err="1" smtClean="0"/>
              <a:t>gambar</a:t>
            </a:r>
            <a:r>
              <a:rPr lang="en-US" sz="2800" dirty="0" smtClean="0"/>
              <a:t> yang </a:t>
            </a:r>
            <a:r>
              <a:rPr lang="en-US" sz="2800" dirty="0" err="1" smtClean="0"/>
              <a:t>lebih</a:t>
            </a:r>
            <a:r>
              <a:rPr lang="en-US" sz="2800" dirty="0" smtClean="0"/>
              <a:t> </a:t>
            </a:r>
            <a:r>
              <a:rPr lang="en-US" sz="2800" dirty="0" err="1" smtClean="0"/>
              <a:t>besar</a:t>
            </a:r>
            <a:r>
              <a:rPr lang="en-US" sz="2800" dirty="0" smtClean="0"/>
              <a:t>, </a:t>
            </a:r>
            <a:r>
              <a:rPr lang="en-US" sz="2800" dirty="0" err="1" smtClean="0"/>
              <a:t>nama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beserta</a:t>
            </a:r>
            <a:r>
              <a:rPr lang="en-US" sz="2800" dirty="0" smtClean="0"/>
              <a:t> </a:t>
            </a:r>
            <a:r>
              <a:rPr lang="en-US" sz="2800" dirty="0" err="1" smtClean="0"/>
              <a:t>deskripsi</a:t>
            </a:r>
            <a:r>
              <a:rPr lang="en-US" sz="2800" dirty="0" smtClean="0"/>
              <a:t> </a:t>
            </a:r>
            <a:r>
              <a:rPr lang="en-US" sz="2800" dirty="0" err="1" smtClean="0"/>
              <a:t>dari</a:t>
            </a:r>
            <a:r>
              <a:rPr lang="en-US" sz="2800" dirty="0" smtClean="0"/>
              <a:t> </a:t>
            </a:r>
            <a:r>
              <a:rPr lang="en-US" sz="2800" dirty="0" err="1" smtClean="0"/>
              <a:t>masing</a:t>
            </a:r>
            <a:r>
              <a:rPr lang="en-US" sz="2800" dirty="0" smtClean="0"/>
              <a:t> </a:t>
            </a:r>
            <a:r>
              <a:rPr lang="en-US" sz="2800" dirty="0" err="1" smtClean="0"/>
              <a:t>masing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wisata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26339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split orient="vert"/>
      </p:transition>
    </mc:Choice>
    <mc:Fallback>
      <p:transition spd="slow" advClick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5466362-2756-9741-8C0C-026417C1D137}"/>
              </a:ext>
            </a:extLst>
          </p:cNvPr>
          <p:cNvSpPr txBox="1"/>
          <p:nvPr/>
        </p:nvSpPr>
        <p:spPr>
          <a:xfrm>
            <a:off x="623887" y="800100"/>
            <a:ext cx="10944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Fitur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en-US" sz="36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dalam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en-US" sz="36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Wisata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Lampung</a:t>
            </a:r>
            <a:endParaRPr lang="en-US" sz="3600" b="1" dirty="0">
              <a:solidFill>
                <a:schemeClr val="tx2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3368040" y="1921182"/>
            <a:ext cx="68095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 smtClean="0"/>
              <a:t>Dashboard </a:t>
            </a:r>
            <a:r>
              <a:rPr lang="en-US" sz="2800" dirty="0" err="1" smtClean="0"/>
              <a:t>awal</a:t>
            </a:r>
            <a:endParaRPr lang="en-US" sz="2800" dirty="0" smtClean="0"/>
          </a:p>
          <a:p>
            <a:pPr marL="514350" indent="-514350">
              <a:buAutoNum type="arabicPeriod"/>
            </a:pPr>
            <a:r>
              <a:rPr lang="en-US" sz="2800" dirty="0" err="1" smtClean="0"/>
              <a:t>Scrolldown</a:t>
            </a:r>
            <a:r>
              <a:rPr lang="en-US" sz="2800" dirty="0" smtClean="0"/>
              <a:t> </a:t>
            </a:r>
            <a:r>
              <a:rPr lang="en-US" sz="2800" dirty="0" err="1" smtClean="0"/>
              <a:t>berbagai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daerah</a:t>
            </a:r>
            <a:endParaRPr lang="en-US" sz="2800" dirty="0" smtClean="0"/>
          </a:p>
          <a:p>
            <a:pPr marL="514350" indent="-514350">
              <a:buAutoNum type="arabicPeriod"/>
            </a:pPr>
            <a:r>
              <a:rPr lang="en-US" sz="2800" dirty="0" smtClean="0"/>
              <a:t>Detail </a:t>
            </a:r>
            <a:r>
              <a:rPr lang="en-US" sz="2800" dirty="0" err="1" smtClean="0"/>
              <a:t>Wisata</a:t>
            </a:r>
            <a:r>
              <a:rPr lang="en-US" sz="2800" dirty="0" smtClean="0"/>
              <a:t> Lampung</a:t>
            </a:r>
          </a:p>
          <a:p>
            <a:pPr marL="514350" indent="-514350">
              <a:buAutoNum type="arabicPeriod"/>
            </a:pPr>
            <a:r>
              <a:rPr lang="en-US" sz="2800" dirty="0" err="1" smtClean="0"/>
              <a:t>Menampilkan</a:t>
            </a:r>
            <a:r>
              <a:rPr lang="en-US" sz="2800" dirty="0" smtClean="0"/>
              <a:t> </a:t>
            </a:r>
            <a:r>
              <a:rPr lang="en-US" sz="2800" dirty="0" err="1" smtClean="0"/>
              <a:t>gambar</a:t>
            </a:r>
            <a:r>
              <a:rPr lang="en-US" sz="2800" dirty="0" smtClean="0"/>
              <a:t> </a:t>
            </a:r>
            <a:r>
              <a:rPr lang="en-US" sz="2800" dirty="0" err="1" smtClean="0"/>
              <a:t>beserta</a:t>
            </a:r>
            <a:r>
              <a:rPr lang="en-US" sz="2800" dirty="0" smtClean="0"/>
              <a:t> </a:t>
            </a:r>
            <a:r>
              <a:rPr lang="en-US" sz="2800" dirty="0" err="1" smtClean="0"/>
              <a:t>deskripsi</a:t>
            </a:r>
            <a:r>
              <a:rPr lang="en-US" sz="2800" dirty="0" smtClean="0"/>
              <a:t> </a:t>
            </a:r>
            <a:r>
              <a:rPr lang="en-US" sz="2800" dirty="0" err="1" smtClean="0"/>
              <a:t>pada</a:t>
            </a:r>
            <a:r>
              <a:rPr lang="en-US" sz="2800" dirty="0" smtClean="0"/>
              <a:t> detail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16" y="1419043"/>
            <a:ext cx="2385203" cy="472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33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split orient="vert"/>
      </p:transition>
    </mc:Choice>
    <mc:Fallback>
      <p:transition spd="slow" advClick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5466362-2756-9741-8C0C-026417C1D137}"/>
              </a:ext>
            </a:extLst>
          </p:cNvPr>
          <p:cNvSpPr txBox="1"/>
          <p:nvPr/>
        </p:nvSpPr>
        <p:spPr>
          <a:xfrm>
            <a:off x="623887" y="800100"/>
            <a:ext cx="10944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Dashboard </a:t>
            </a:r>
            <a:r>
              <a:rPr lang="en-US" sz="36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Wisata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Lampung</a:t>
            </a:r>
            <a:endParaRPr lang="en-US" sz="3600" b="1" dirty="0">
              <a:solidFill>
                <a:schemeClr val="tx2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3368040" y="1921182"/>
            <a:ext cx="68095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Pada</a:t>
            </a:r>
            <a:r>
              <a:rPr lang="en-US" sz="2800" dirty="0" smtClean="0"/>
              <a:t> Dashboard </a:t>
            </a:r>
            <a:r>
              <a:rPr lang="en-US" sz="2800" dirty="0" err="1" smtClean="0"/>
              <a:t>terdapat</a:t>
            </a:r>
            <a:r>
              <a:rPr lang="en-US" sz="2800" dirty="0" smtClean="0"/>
              <a:t> list </a:t>
            </a:r>
            <a:r>
              <a:rPr lang="en-US" sz="2800" dirty="0" err="1" smtClean="0"/>
              <a:t>nama</a:t>
            </a:r>
            <a:r>
              <a:rPr lang="en-US" sz="2800" dirty="0" smtClean="0"/>
              <a:t> </a:t>
            </a:r>
            <a:r>
              <a:rPr lang="en-US" sz="2800" dirty="0" err="1" smtClean="0"/>
              <a:t>nama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wisata</a:t>
            </a:r>
            <a:r>
              <a:rPr lang="en-US" sz="2800" dirty="0" smtClean="0"/>
              <a:t>. </a:t>
            </a:r>
            <a:r>
              <a:rPr lang="en-US" sz="2800" dirty="0" err="1" smtClean="0"/>
              <a:t>Terdapat</a:t>
            </a:r>
            <a:r>
              <a:rPr lang="en-US" sz="2800" dirty="0" smtClean="0"/>
              <a:t> </a:t>
            </a:r>
            <a:r>
              <a:rPr lang="en-US" sz="2800" dirty="0" err="1" smtClean="0"/>
              <a:t>gambar</a:t>
            </a:r>
            <a:r>
              <a:rPr lang="en-US" sz="2800" dirty="0" smtClean="0"/>
              <a:t>, </a:t>
            </a:r>
            <a:r>
              <a:rPr lang="en-US" sz="2800" dirty="0" err="1" smtClean="0"/>
              <a:t>nama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wisata</a:t>
            </a:r>
            <a:r>
              <a:rPr lang="en-US" sz="2800" dirty="0" smtClean="0"/>
              <a:t> </a:t>
            </a:r>
            <a:r>
              <a:rPr lang="en-US" sz="2800" dirty="0" err="1" smtClean="0"/>
              <a:t>beserta</a:t>
            </a:r>
            <a:r>
              <a:rPr lang="en-US" sz="2800" dirty="0" smtClean="0"/>
              <a:t> </a:t>
            </a:r>
            <a:r>
              <a:rPr lang="en-US" sz="2800" dirty="0" err="1" smtClean="0"/>
              <a:t>penjelasan</a:t>
            </a:r>
            <a:r>
              <a:rPr lang="en-US" sz="2800" dirty="0" smtClean="0"/>
              <a:t> </a:t>
            </a:r>
            <a:r>
              <a:rPr lang="en-US" sz="2800" dirty="0" err="1" smtClean="0"/>
              <a:t>tingkat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16" y="1419043"/>
            <a:ext cx="2385203" cy="472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64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split orient="vert"/>
      </p:transition>
    </mc:Choice>
    <mc:Fallback>
      <p:transition spd="slow" advClick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5466362-2756-9741-8C0C-026417C1D137}"/>
              </a:ext>
            </a:extLst>
          </p:cNvPr>
          <p:cNvSpPr txBox="1"/>
          <p:nvPr/>
        </p:nvSpPr>
        <p:spPr>
          <a:xfrm>
            <a:off x="623887" y="800100"/>
            <a:ext cx="10944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Beberapa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en-US" sz="36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Wisata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Lampung</a:t>
            </a:r>
            <a:endParaRPr lang="en-US" sz="3600" b="1" dirty="0">
              <a:solidFill>
                <a:schemeClr val="tx2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3337560" y="1921181"/>
            <a:ext cx="68095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Pada</a:t>
            </a:r>
            <a:r>
              <a:rPr lang="en-US" sz="2800" dirty="0" smtClean="0"/>
              <a:t> </a:t>
            </a:r>
            <a:r>
              <a:rPr lang="en-US" sz="2800" dirty="0" err="1" smtClean="0"/>
              <a:t>tampilan</a:t>
            </a:r>
            <a:r>
              <a:rPr lang="en-US" sz="2800" dirty="0" smtClean="0"/>
              <a:t> </a:t>
            </a:r>
            <a:r>
              <a:rPr lang="en-US" sz="2800" dirty="0" err="1" smtClean="0"/>
              <a:t>ini</a:t>
            </a:r>
            <a:r>
              <a:rPr lang="en-US" sz="2800" dirty="0" smtClean="0"/>
              <a:t> dashboard </a:t>
            </a:r>
            <a:r>
              <a:rPr lang="en-US" sz="2800" dirty="0" err="1" smtClean="0"/>
              <a:t>dapat</a:t>
            </a:r>
            <a:r>
              <a:rPr lang="en-US" sz="2800" dirty="0" smtClean="0"/>
              <a:t> di </a:t>
            </a:r>
            <a:r>
              <a:rPr lang="en-US" sz="2800" dirty="0" err="1" smtClean="0"/>
              <a:t>scrolldown</a:t>
            </a:r>
            <a:r>
              <a:rPr lang="en-US" sz="2800" dirty="0" smtClean="0"/>
              <a:t>. </a:t>
            </a:r>
            <a:r>
              <a:rPr lang="en-US" sz="2800" dirty="0" err="1" smtClean="0"/>
              <a:t>Sehingga</a:t>
            </a:r>
            <a:r>
              <a:rPr lang="en-US" sz="2800" dirty="0" smtClean="0"/>
              <a:t> </a:t>
            </a:r>
            <a:r>
              <a:rPr lang="en-US" sz="2800" dirty="0" err="1" smtClean="0"/>
              <a:t>akan</a:t>
            </a:r>
            <a:r>
              <a:rPr lang="en-US" sz="2800" dirty="0" smtClean="0"/>
              <a:t> </a:t>
            </a:r>
            <a:r>
              <a:rPr lang="en-US" sz="2800" dirty="0" err="1" smtClean="0"/>
              <a:t>tampil</a:t>
            </a:r>
            <a:r>
              <a:rPr lang="en-US" sz="2800" dirty="0" smtClean="0"/>
              <a:t> </a:t>
            </a:r>
            <a:r>
              <a:rPr lang="en-US" sz="2800" dirty="0" err="1" smtClean="0"/>
              <a:t>nama</a:t>
            </a:r>
            <a:r>
              <a:rPr lang="en-US" sz="2800" dirty="0" smtClean="0"/>
              <a:t> </a:t>
            </a:r>
            <a:r>
              <a:rPr lang="en-US" sz="2800" dirty="0" err="1" smtClean="0"/>
              <a:t>nama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wisata</a:t>
            </a:r>
            <a:r>
              <a:rPr lang="en-US" sz="2800" dirty="0" smtClean="0"/>
              <a:t> yang </a:t>
            </a:r>
            <a:r>
              <a:rPr lang="en-US" sz="2800" dirty="0" err="1" smtClean="0"/>
              <a:t>ada</a:t>
            </a:r>
            <a:r>
              <a:rPr lang="en-US" sz="2800" dirty="0" smtClean="0"/>
              <a:t> </a:t>
            </a:r>
            <a:r>
              <a:rPr lang="en-US" sz="2800" dirty="0" err="1" smtClean="0"/>
              <a:t>pada</a:t>
            </a:r>
            <a:r>
              <a:rPr lang="en-US" sz="2800" dirty="0" smtClean="0"/>
              <a:t> </a:t>
            </a:r>
            <a:r>
              <a:rPr lang="en-US" sz="2800" dirty="0" err="1" smtClean="0"/>
              <a:t>Provinsi</a:t>
            </a:r>
            <a:r>
              <a:rPr lang="en-US" sz="2800" dirty="0" smtClean="0"/>
              <a:t> Lampung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27" y="1431191"/>
            <a:ext cx="2378393" cy="478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38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split orient="vert"/>
      </p:transition>
    </mc:Choice>
    <mc:Fallback>
      <p:transition spd="slow" advClick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5466362-2756-9741-8C0C-026417C1D137}"/>
              </a:ext>
            </a:extLst>
          </p:cNvPr>
          <p:cNvSpPr txBox="1"/>
          <p:nvPr/>
        </p:nvSpPr>
        <p:spPr>
          <a:xfrm>
            <a:off x="623887" y="800100"/>
            <a:ext cx="10944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en-US" sz="36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Fitur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Detail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en-US" sz="36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Wisata</a:t>
            </a:r>
            <a:r>
              <a:rPr lang="en-US" sz="3600" b="1" dirty="0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Lampung</a:t>
            </a:r>
            <a:endParaRPr lang="en-US" sz="3600" b="1" dirty="0">
              <a:solidFill>
                <a:schemeClr val="tx2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3224764" y="1921181"/>
            <a:ext cx="68095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Berikut</a:t>
            </a:r>
            <a:r>
              <a:rPr lang="en-US" sz="2800" dirty="0" smtClean="0"/>
              <a:t> </a:t>
            </a:r>
            <a:r>
              <a:rPr lang="en-US" sz="2800" dirty="0" err="1" smtClean="0"/>
              <a:t>adalah</a:t>
            </a:r>
            <a:r>
              <a:rPr lang="en-US" sz="2800" dirty="0" smtClean="0"/>
              <a:t> </a:t>
            </a:r>
            <a:r>
              <a:rPr lang="en-US" sz="2800" dirty="0" err="1" smtClean="0"/>
              <a:t>tampilan</a:t>
            </a:r>
            <a:r>
              <a:rPr lang="en-US" sz="2800" dirty="0" smtClean="0"/>
              <a:t> detail </a:t>
            </a:r>
            <a:r>
              <a:rPr lang="en-US" sz="2800" dirty="0" err="1" smtClean="0"/>
              <a:t>dari</a:t>
            </a:r>
            <a:r>
              <a:rPr lang="en-US" sz="2800" dirty="0" smtClean="0"/>
              <a:t> </a:t>
            </a:r>
            <a:r>
              <a:rPr lang="en-US" sz="2800" dirty="0" err="1" smtClean="0"/>
              <a:t>salah</a:t>
            </a:r>
            <a:r>
              <a:rPr lang="en-US" sz="2800" dirty="0" smtClean="0"/>
              <a:t> </a:t>
            </a:r>
            <a:r>
              <a:rPr lang="en-US" sz="2800" dirty="0" err="1" smtClean="0"/>
              <a:t>satu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wisata</a:t>
            </a:r>
            <a:r>
              <a:rPr lang="en-US" sz="2800" dirty="0" smtClean="0"/>
              <a:t> yang </a:t>
            </a:r>
            <a:r>
              <a:rPr lang="en-US" sz="2800" dirty="0" err="1" smtClean="0"/>
              <a:t>ada</a:t>
            </a:r>
            <a:r>
              <a:rPr lang="en-US" sz="2800" dirty="0" smtClean="0"/>
              <a:t> </a:t>
            </a:r>
            <a:r>
              <a:rPr lang="en-US" sz="2800" dirty="0" err="1" smtClean="0"/>
              <a:t>pada</a:t>
            </a:r>
            <a:r>
              <a:rPr lang="en-US" sz="2800" dirty="0" smtClean="0"/>
              <a:t> </a:t>
            </a:r>
            <a:r>
              <a:rPr lang="en-US" sz="2800" dirty="0" err="1" smtClean="0"/>
              <a:t>aplikasi</a:t>
            </a:r>
            <a:r>
              <a:rPr lang="en-US" sz="2800" dirty="0" smtClean="0"/>
              <a:t> </a:t>
            </a:r>
            <a:r>
              <a:rPr lang="en-US" sz="2800" dirty="0" err="1" smtClean="0"/>
              <a:t>ini</a:t>
            </a:r>
            <a:r>
              <a:rPr lang="en-US" sz="2800" dirty="0" smtClean="0"/>
              <a:t>. </a:t>
            </a:r>
            <a:r>
              <a:rPr lang="en-US" sz="2800" dirty="0" err="1" smtClean="0"/>
              <a:t>Pada</a:t>
            </a:r>
            <a:r>
              <a:rPr lang="en-US" sz="2800" dirty="0" smtClean="0"/>
              <a:t> detail </a:t>
            </a:r>
            <a:r>
              <a:rPr lang="en-US" sz="2800" dirty="0" err="1" smtClean="0"/>
              <a:t>ini</a:t>
            </a:r>
            <a:r>
              <a:rPr lang="en-US" sz="2800" dirty="0" smtClean="0"/>
              <a:t> </a:t>
            </a:r>
            <a:r>
              <a:rPr lang="en-US" sz="2800" dirty="0" err="1" smtClean="0"/>
              <a:t>terdapat</a:t>
            </a:r>
            <a:r>
              <a:rPr lang="en-US" sz="2800" dirty="0" smtClean="0"/>
              <a:t> </a:t>
            </a:r>
            <a:r>
              <a:rPr lang="en-US" sz="2800" dirty="0" err="1" smtClean="0"/>
              <a:t>gambar</a:t>
            </a:r>
            <a:r>
              <a:rPr lang="en-US" sz="2800" dirty="0" smtClean="0"/>
              <a:t>, </a:t>
            </a:r>
            <a:r>
              <a:rPr lang="en-US" sz="2800" dirty="0" err="1" smtClean="0"/>
              <a:t>nama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beserta</a:t>
            </a:r>
            <a:r>
              <a:rPr lang="en-US" sz="2800" dirty="0" smtClean="0"/>
              <a:t> </a:t>
            </a:r>
            <a:r>
              <a:rPr lang="en-US" sz="2800" dirty="0" err="1" smtClean="0"/>
              <a:t>deskripsi</a:t>
            </a:r>
            <a:r>
              <a:rPr lang="en-US" sz="2800" dirty="0" smtClean="0"/>
              <a:t> </a:t>
            </a:r>
            <a:r>
              <a:rPr lang="en-US" sz="2800" dirty="0" err="1" smtClean="0"/>
              <a:t>dari</a:t>
            </a:r>
            <a:r>
              <a:rPr lang="en-US" sz="2800" dirty="0" smtClean="0"/>
              <a:t> </a:t>
            </a:r>
            <a:r>
              <a:rPr lang="en-US" sz="2800" dirty="0" err="1" smtClean="0"/>
              <a:t>tempat</a:t>
            </a:r>
            <a:r>
              <a:rPr lang="en-US" sz="2800" dirty="0" smtClean="0"/>
              <a:t> </a:t>
            </a:r>
            <a:r>
              <a:rPr lang="en-US" sz="2800" dirty="0" err="1" smtClean="0"/>
              <a:t>wisata</a:t>
            </a:r>
            <a:r>
              <a:rPr lang="en-US" sz="2800" dirty="0" smtClean="0"/>
              <a:t> </a:t>
            </a:r>
            <a:r>
              <a:rPr lang="en-US" sz="2800" dirty="0" err="1" smtClean="0"/>
              <a:t>tersebut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" y="1446430"/>
            <a:ext cx="2363847" cy="472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88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split orient="vert"/>
      </p:transition>
    </mc:Choice>
    <mc:Fallback>
      <p:transition spd="slow" advClick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5466362-2756-9741-8C0C-026417C1D137}"/>
              </a:ext>
            </a:extLst>
          </p:cNvPr>
          <p:cNvSpPr txBox="1"/>
          <p:nvPr/>
        </p:nvSpPr>
        <p:spPr>
          <a:xfrm>
            <a:off x="623887" y="2918460"/>
            <a:ext cx="10944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 smtClean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Terimakasih</a:t>
            </a:r>
            <a:endParaRPr lang="en-US" sz="4400" b="1" dirty="0">
              <a:solidFill>
                <a:schemeClr val="tx2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416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split orient="vert"/>
      </p:transition>
    </mc:Choice>
    <mc:Fallback>
      <p:transition spd="slow" advClick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iberty Free Presentation Template">
  <a:themeElements>
    <a:clrScheme name="PTIFY - Liberty - Light">
      <a:dk1>
        <a:srgbClr val="161616"/>
      </a:dk1>
      <a:lt1>
        <a:srgbClr val="FFFFFF"/>
      </a:lt1>
      <a:dk2>
        <a:srgbClr val="000000"/>
      </a:dk2>
      <a:lt2>
        <a:srgbClr val="FCF4EB"/>
      </a:lt2>
      <a:accent1>
        <a:srgbClr val="28AAB3"/>
      </a:accent1>
      <a:accent2>
        <a:srgbClr val="E7AB39"/>
      </a:accent2>
      <a:accent3>
        <a:srgbClr val="313131"/>
      </a:accent3>
      <a:accent4>
        <a:srgbClr val="D72638"/>
      </a:accent4>
      <a:accent5>
        <a:srgbClr val="4E5340"/>
      </a:accent5>
      <a:accent6>
        <a:srgbClr val="B9E3C6"/>
      </a:accent6>
      <a:hlink>
        <a:srgbClr val="0066FF"/>
      </a:hlink>
      <a:folHlink>
        <a:srgbClr val="666699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Liberty Free Presentation Template</Template>
  <TotalTime>3215</TotalTime>
  <Words>191</Words>
  <Application>Microsoft Office PowerPoint</Application>
  <PresentationFormat>Custom</PresentationFormat>
  <Paragraphs>18</Paragraphs>
  <Slides>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Liberty Free Presentation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ASUS</cp:lastModifiedBy>
  <cp:revision>291</cp:revision>
  <dcterms:created xsi:type="dcterms:W3CDTF">2018-12-21T22:04:22Z</dcterms:created>
  <dcterms:modified xsi:type="dcterms:W3CDTF">2020-04-18T11:25:15Z</dcterms:modified>
</cp:coreProperties>
</file>